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  <p:sldMasterId id="2147483986" r:id="rId2"/>
    <p:sldMasterId id="2147483998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9" autoAdjust="0"/>
    <p:restoredTop sz="94660"/>
  </p:normalViewPr>
  <p:slideViewPr>
    <p:cSldViewPr snapToGrid="0">
      <p:cViewPr>
        <p:scale>
          <a:sx n="100" d="100"/>
          <a:sy n="100" d="100"/>
        </p:scale>
        <p:origin x="-672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5B198-93FB-4592-99A3-C928CE16A544}" type="datetimeFigureOut">
              <a:rPr lang="en-US" smtClean="0"/>
              <a:t>12/4/14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5E6EC-8E1C-4D83-92FB-9EB5702C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Zachary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E6EC-8E1C-4D83-92FB-9EB5702CED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E6EC-8E1C-4D83-92FB-9EB5702CED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0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E6EC-8E1C-4D83-92FB-9EB5702CED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Mehtab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E6EC-8E1C-4D83-92FB-9EB5702CED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E6EC-8E1C-4D83-92FB-9EB5702CE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Mehab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E6EC-8E1C-4D83-92FB-9EB5702CED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4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5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61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6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1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6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1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7C57C5-7DDB-4059-89FA-5F250CB1C1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D013-07D7-4171-89F9-00A6A81FCB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mgs351group4.weebl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MGS 351 Final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89300" cy="1463040"/>
          </a:xfrm>
        </p:spPr>
        <p:txBody>
          <a:bodyPr/>
          <a:lstStyle/>
          <a:p>
            <a:r>
              <a:rPr lang="en-US" u="sng" dirty="0" smtClean="0">
                <a:latin typeface="Century Gothic"/>
                <a:cs typeface="Century Gothic"/>
              </a:rPr>
              <a:t>Group 4:</a:t>
            </a:r>
          </a:p>
          <a:p>
            <a:r>
              <a:rPr lang="en-US" sz="1600" dirty="0" err="1" smtClean="0">
                <a:latin typeface="Century Gothic"/>
                <a:cs typeface="Century Gothic"/>
              </a:rPr>
              <a:t>Mehtab</a:t>
            </a:r>
            <a:r>
              <a:rPr lang="en-US" sz="1600" dirty="0" smtClean="0">
                <a:latin typeface="Century Gothic"/>
                <a:cs typeface="Century Gothic"/>
              </a:rPr>
              <a:t> Anwar, </a:t>
            </a:r>
            <a:r>
              <a:rPr lang="en-US" sz="1600" dirty="0" err="1" smtClean="0">
                <a:latin typeface="Century Gothic"/>
                <a:cs typeface="Century Gothic"/>
              </a:rPr>
              <a:t>Mi</a:t>
            </a:r>
            <a:r>
              <a:rPr lang="en-US" sz="1600" dirty="0" smtClean="0">
                <a:latin typeface="Century Gothic"/>
                <a:cs typeface="Century Gothic"/>
              </a:rPr>
              <a:t> Jang, 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Mitchel Victor, Zachary </a:t>
            </a:r>
            <a:r>
              <a:rPr lang="en-US" sz="1600" dirty="0" err="1" smtClean="0">
                <a:latin typeface="Century Gothic"/>
                <a:cs typeface="Century Gothic"/>
              </a:rPr>
              <a:t>Wydysh</a:t>
            </a:r>
            <a:endParaRPr lang="en-US" sz="1600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49"/>
            <a:ext cx="4095750" cy="26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Background Of Project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Financial Trust Federal Credit Union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Local, Non for Profit financial institution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latin typeface="Century Gothic"/>
              <a:cs typeface="Century Gothic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5 branches all over Western New York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latin typeface="Century Gothic"/>
              <a:cs typeface="Century Gothic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Service anyone who lives, works or worships in Erie County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latin typeface="Century Gothic"/>
              <a:cs typeface="Century Gothic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Offers a multitude of products and services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130" y="3568700"/>
            <a:ext cx="33419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4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Business </a:t>
            </a:r>
            <a:r>
              <a:rPr lang="en-US" sz="4000" dirty="0" smtClean="0">
                <a:solidFill>
                  <a:schemeClr val="tx2"/>
                </a:solidFill>
              </a:rPr>
              <a:t>Problem/Opportunity </a:t>
            </a:r>
            <a:r>
              <a:rPr lang="en-US" sz="4000" dirty="0">
                <a:solidFill>
                  <a:schemeClr val="tx2"/>
                </a:solidFill>
              </a:rPr>
              <a:t>and </a:t>
            </a:r>
            <a:r>
              <a:rPr lang="en-US" sz="4000" dirty="0" smtClean="0">
                <a:solidFill>
                  <a:schemeClr val="tx2"/>
                </a:solidFill>
              </a:rPr>
              <a:t>Identification </a:t>
            </a:r>
            <a:r>
              <a:rPr lang="en-US" sz="4000" dirty="0">
                <a:solidFill>
                  <a:schemeClr val="tx2"/>
                </a:solidFill>
              </a:rPr>
              <a:t>of </a:t>
            </a:r>
            <a:r>
              <a:rPr lang="en-US" sz="4000" dirty="0" smtClean="0">
                <a:solidFill>
                  <a:schemeClr val="tx2"/>
                </a:solidFill>
              </a:rPr>
              <a:t>Business Value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Currently taking paper applications only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Time consuming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Highly disorganized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No recourse if lost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Difficult to analyze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Cluttered office space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Difficult to share information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0" y="2222500"/>
            <a:ext cx="32829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5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</a:rPr>
              <a:t>Database </a:t>
            </a:r>
            <a:r>
              <a:rPr lang="en-US" sz="4400" dirty="0" smtClean="0">
                <a:latin typeface="+mj-lt"/>
              </a:rPr>
              <a:t>Design Overview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Broken down into 4 tables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4 (1:M) relationships between tables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Multiple queries ran to form reports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Five reports to help analyze loan processing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Many macros to strengthen overall design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098" y="1892300"/>
            <a:ext cx="2450202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</a:rPr>
              <a:t>User </a:t>
            </a:r>
            <a:r>
              <a:rPr lang="en-US" sz="4400" dirty="0" smtClean="0">
                <a:latin typeface="+mj-lt"/>
              </a:rPr>
              <a:t>Interface Design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Switchboard guides user through database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Simplicity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Century Gothic"/>
                <a:cs typeface="Century Gothic"/>
              </a:rPr>
              <a:t>E</a:t>
            </a:r>
            <a:r>
              <a:rPr lang="en-US" dirty="0" smtClean="0">
                <a:latin typeface="Century Gothic"/>
                <a:cs typeface="Century Gothic"/>
              </a:rPr>
              <a:t>asy </a:t>
            </a:r>
            <a:r>
              <a:rPr lang="en-US" dirty="0">
                <a:latin typeface="Century Gothic"/>
                <a:cs typeface="Century Gothic"/>
              </a:rPr>
              <a:t>to navigate through </a:t>
            </a:r>
            <a:r>
              <a:rPr lang="en-US" dirty="0" smtClean="0">
                <a:latin typeface="Century Gothic"/>
                <a:cs typeface="Century Gothic"/>
              </a:rPr>
              <a:t>forms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Reports are easily read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Can pull reports at any time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Macros run automatically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Consistency throughout database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Overall user friendly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044" y="2463800"/>
            <a:ext cx="4075672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4089400" y="1917700"/>
            <a:ext cx="3886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</a:rPr>
              <a:t>Project </a:t>
            </a:r>
            <a:r>
              <a:rPr lang="en-US" sz="4400" dirty="0" smtClean="0">
                <a:latin typeface="+mj-lt"/>
              </a:rPr>
              <a:t>Demonstration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>
              <a:latin typeface="Century Gothic"/>
              <a:cs typeface="Century Gothic"/>
              <a:hlinkClick r:id="rId4"/>
            </a:endParaRPr>
          </a:p>
          <a:p>
            <a:pPr marL="0" indent="0" algn="ctr">
              <a:buNone/>
            </a:pPr>
            <a:endParaRPr lang="en-US" dirty="0">
              <a:latin typeface="Century Gothic"/>
              <a:cs typeface="Century Gothic"/>
              <a:hlinkClick r:id="rId4"/>
            </a:endParaRPr>
          </a:p>
          <a:p>
            <a:pPr marL="0" indent="0" algn="ctr">
              <a:buNone/>
            </a:pPr>
            <a:endParaRPr lang="en-US" dirty="0">
              <a:latin typeface="Century Gothic"/>
              <a:cs typeface="Century Gothic"/>
              <a:hlinkClick r:id="rId4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  <a:hlinkClick r:id="rId4"/>
              </a:rPr>
              <a:t>www.mgs351group4</a:t>
            </a:r>
            <a:r>
              <a:rPr lang="en-US" dirty="0" smtClean="0">
                <a:latin typeface="Century Gothic"/>
                <a:cs typeface="Century Gothic"/>
                <a:hlinkClick r:id="rId4"/>
              </a:rPr>
              <a:t>.weebly.com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3400" y="3009900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9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63016"/>
            <a:ext cx="9720072" cy="1499616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</a:rPr>
              <a:t>Conclusion </a:t>
            </a:r>
            <a:br>
              <a:rPr lang="en-US" sz="4400" dirty="0">
                <a:latin typeface="+mj-lt"/>
              </a:rPr>
            </a:b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857375"/>
            <a:ext cx="9720071" cy="40233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Developed a new, highly functional, user friendly set of operations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Will be learning curve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Will alter business practice for the better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Holds employees more accountable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Easier to track information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Gothic"/>
                <a:cs typeface="Century Gothic"/>
              </a:rPr>
              <a:t>More efficient = potential increase in profit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162300"/>
            <a:ext cx="3505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53000"/>
          </a:blip>
          <a:stretch>
            <a:fillRect/>
          </a:stretch>
        </p:blipFill>
        <p:spPr>
          <a:xfrm>
            <a:off x="3556000" y="1132399"/>
            <a:ext cx="5041900" cy="4735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3339" y="2967335"/>
            <a:ext cx="248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End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728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DC1455"/>
      </a:accent1>
      <a:accent2>
        <a:srgbClr val="920D38"/>
      </a:accent2>
      <a:accent3>
        <a:srgbClr val="FF0000"/>
      </a:accent3>
      <a:accent4>
        <a:srgbClr val="F27E19"/>
      </a:accent4>
      <a:accent5>
        <a:srgbClr val="F2AC19"/>
      </a:accent5>
      <a:accent6>
        <a:srgbClr val="2C3C43"/>
      </a:accent6>
      <a:hlink>
        <a:srgbClr val="EF5285"/>
      </a:hlink>
      <a:folHlink>
        <a:srgbClr val="F77F9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943</TotalTime>
  <Words>217</Words>
  <Application>Microsoft Macintosh PowerPoint</Application>
  <PresentationFormat>Custom</PresentationFormat>
  <Paragraphs>66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Integral</vt:lpstr>
      <vt:lpstr>Default Theme</vt:lpstr>
      <vt:lpstr>HDOfficeLightV0</vt:lpstr>
      <vt:lpstr>MGS 351 Final Project</vt:lpstr>
      <vt:lpstr>Background Of Project</vt:lpstr>
      <vt:lpstr>Business Problem/Opportunity and Identification of Business Value </vt:lpstr>
      <vt:lpstr>Database Design Overview  </vt:lpstr>
      <vt:lpstr>User Interface Design  </vt:lpstr>
      <vt:lpstr>Project Demonstration  </vt:lpstr>
      <vt:lpstr>Conclusion  </vt:lpstr>
      <vt:lpstr>PowerPoint Presentation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MGS 351 Final Project</dc:title>
  <dc:creator>Public Computing</dc:creator>
  <cp:lastModifiedBy>Mehtab Anwar</cp:lastModifiedBy>
  <cp:revision>16</cp:revision>
  <dcterms:created xsi:type="dcterms:W3CDTF">2014-12-04T23:30:42Z</dcterms:created>
  <dcterms:modified xsi:type="dcterms:W3CDTF">2014-12-05T19:34:47Z</dcterms:modified>
</cp:coreProperties>
</file>